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FCE3E-D712-43A1-9F4A-BF363AA8C3CD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2D060-E58C-4D22-9B4A-2FCD2857F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2D060-E58C-4D22-9B4A-2FCD2857F86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2D060-E58C-4D22-9B4A-2FCD2857F86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7" Target="../media/image17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image16.jpeg" Type="http://schemas.openxmlformats.org/officeDocument/2006/relationships/image"/><Relationship Id="rId5" Target="../media/image15.jpeg" Type="http://schemas.openxmlformats.org/officeDocument/2006/relationships/image"/><Relationship Id="rId4" Target="../media/image14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6.xml" Type="http://schemas.openxmlformats.org/officeDocument/2006/relationships/slideLayout"/><Relationship Id="rId4" Target="../media/image19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2576" y="-459432"/>
            <a:ext cx="10220672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Правила этикета за столом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733256"/>
            <a:ext cx="7624936" cy="1752600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Презентация Мальковой Софии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Александровны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854707" y="908720"/>
            <a:ext cx="828929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 приборов есть свой язык, попробуем его разгадать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772816"/>
            <a:ext cx="5715000" cy="4381500"/>
          </a:xfrm>
          <a:prstGeom prst="rect">
            <a:avLst/>
          </a:prstGeom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132856"/>
            <a:ext cx="173381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343120"/>
            <a:ext cx="1872208" cy="179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276872"/>
            <a:ext cx="16764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4077072"/>
            <a:ext cx="18859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4221088"/>
            <a:ext cx="15716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Викторина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836712"/>
            <a:ext cx="2592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Правильно ли здесь сервирована икра?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2204864"/>
            <a:ext cx="694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92D050"/>
                </a:solidFill>
              </a:rPr>
              <a:t>да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2708920"/>
            <a:ext cx="30243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Какая группа столовых приборов пропущена?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4005064"/>
            <a:ext cx="3312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</a:rPr>
              <a:t>Рыбные, вилка и нож</a:t>
            </a:r>
            <a:endParaRPr lang="ru-RU" sz="2400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8" name="Рисунок 7" descr="л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5752244" cy="266429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96752"/>
            <a:ext cx="4832594" cy="29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491064" cy="2928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Введение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2068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Зачастую за столом приходится общаться с людьми различного возраста, пола, профессии, национальности, разного культурного уровня, психического склада и т. д. В своем поведении надо стремиться к тому, чтобы каждый из присутствующих чувствовал себя свободно и непринужденно за столом,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06084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1988840"/>
            <a:ext cx="2555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получая удовольствие не только от вкусно приготовленных блюд, но и от хорошей сервировки, а также от общения.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Поэтому очень важно умение правильно вести себя в обществе, твердое знание норм поведения и правил этикета.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7555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Что такое этикет?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692696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Этикет — это совокупность исторически сложившихся правил поведения человека в обществе. Правила этикета обычно складываются в тесной связи с развитием культуры народа, его национальными традициями и основаны на воспитании в людях вежливости, внимания, уважения друг к другу.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2753544"/>
            <a:ext cx="5880717" cy="4104456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2537520"/>
            <a:ext cx="43204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352" y="2132856"/>
            <a:ext cx="5832648" cy="350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 основе правил поведения за столом лежит соблюдение эстетических норм, удобство и целесообразность. Так, не рекомендуется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888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1. сидеть слишком далеко от края стола или слишком близко и класть локти на стол. Этим вы можете стеснить соседа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2129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2. На стуле следует сидеть прямо, не нагибаясь над тарелкой. Если же вы слишком далеко откинетесь на спинку стула, то можете закапать костюм соусом.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25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3. Не полагается тянуться через стол — положить блюдо на тарелку может официант.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 основе правил поведения за столом лежит соблюдение эстетических норм, удобство и целесообразность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dirty="0"/>
          </a:p>
        </p:txBody>
      </p:sp>
      <p:pic>
        <p:nvPicPr>
          <p:cNvPr id="5" name="Рисунок 4" descr="eti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564904"/>
            <a:ext cx="5947129" cy="404844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2564904"/>
            <a:ext cx="30243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После еды салфеткой можно вытереть концы пальцев, но для губ правильнее пользоваться собственным носовым платком. Закончив еду, салфетку, не складывая, кладут на стол. 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Детям салфетку заправляют за воротник.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628800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Взяв салфетку, предназначенную для индивидуального пользования, нужно развернуть ее и положить на колени, чтобы предохранить костюм или платье от капель, брызг, крошек.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Почему и зачем нужно соблюдать этикет?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72816"/>
            <a:ext cx="4176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Во время еды необходимо следить за собой, соблюдая сложившиеся правила. </a:t>
            </a:r>
          </a:p>
          <a:p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Неэстетичная манера есть вызывает раздражение у окружающих. Есть с аппетитом не значит есть торопливо. Если блюдо нравится, можно доесть его до конца, но некрасиво выглядит кусочек хлеба на конце вилки, которым иногда очищают тарелку от остатков блюда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5" name="Рисунок 4" descr="2045426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276872"/>
            <a:ext cx="5092454" cy="3522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Ряд правил вызывается требованиями эстетики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62880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Ряд правил вызывается требованиями эстетики. Так, некрасиво откусывать от большого куска хлеба или целой булки, поэтому от них по мере надобности отламывают пальцами маленькие кусочки; иногда хлеб предварительно нарезают небольшими кусочками. При подаче икры ее предварительно кладут лопаточкой на тарелку, а затем намазывают на небольшие кусочки хлеба. Съев первый кусочек, можно намазать второй и т. д. Точно так же едят паштеты, масло, используя специальные ножи для намазывания.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204864"/>
            <a:ext cx="4173036" cy="302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Семья Столовых-Приборов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9956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Существуют определенные правила и при пользовании столовыми приборами. 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Так, холодные закуски едят закусочными вилкой и ножом;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горячие из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кокотницы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 или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кокильницы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 —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кокотной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 вилкой или чайной ложкой;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рыбу в горячем виде — рыбными ножом и вилкой;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горячие мясные блюда — с помощью столового ножа и вилки;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десертные блюда (пудинг, мороженое) — с помощью ложки;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фрукты — с помощью фруктовых ножа и вилки и т. п.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4" name="Рисунок 3" descr="stol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052736"/>
            <a:ext cx="6912768" cy="279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9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Расположение столовых приборов на столе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9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6552728" cy="412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правила этикета за столом">
      <a:dk1>
        <a:srgbClr val="17365D"/>
      </a:dk1>
      <a:lt1>
        <a:srgbClr val="FFFFFF"/>
      </a:lt1>
      <a:dk2>
        <a:srgbClr val="9999FF"/>
      </a:dk2>
      <a:lt2>
        <a:srgbClr val="B8CCE4"/>
      </a:lt2>
      <a:accent1>
        <a:srgbClr val="1F497D"/>
      </a:accent1>
      <a:accent2>
        <a:srgbClr val="95B3D7"/>
      </a:accent2>
      <a:accent3>
        <a:srgbClr val="7030A0"/>
      </a:accent3>
      <a:accent4>
        <a:srgbClr val="002060"/>
      </a:accent4>
      <a:accent5>
        <a:srgbClr val="800080"/>
      </a:accent5>
      <a:accent6>
        <a:srgbClr val="1F497D"/>
      </a:accent6>
      <a:hlink>
        <a:srgbClr val="0000FF"/>
      </a:hlink>
      <a:folHlink>
        <a:srgbClr val="800080"/>
      </a:folHlink>
    </a:clrScheme>
    <a:fontScheme name="Другая 5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567</Words>
  <Application>Microsoft Office PowerPoint</Application>
  <PresentationFormat>Экран (4:3)</PresentationFormat>
  <Paragraphs>42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Правила этикета за столом</vt:lpstr>
      <vt:lpstr>Введение</vt:lpstr>
      <vt:lpstr>Что такое этикет?</vt:lpstr>
      <vt:lpstr>В основе правил поведения за столом лежит соблюдение эстетических норм, удобство и целесообразность. Так, не рекомендуется</vt:lpstr>
      <vt:lpstr>В основе правил поведения за столом лежит соблюдение эстетических норм, удобство и целесообразность.</vt:lpstr>
      <vt:lpstr>Почему и зачем нужно соблюдать этикет?</vt:lpstr>
      <vt:lpstr>Ряд правил вызывается требованиями эстетики</vt:lpstr>
      <vt:lpstr>Семья Столовых-Приборов</vt:lpstr>
      <vt:lpstr>Расположение столовых приборов на столе</vt:lpstr>
      <vt:lpstr>У приборов есть свой язык, попробуем его разгадать</vt:lpstr>
      <vt:lpstr>Викторина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этикета за столом</dc:title>
  <dc:creator>Admin</dc:creator>
  <cp:lastModifiedBy>Малькова</cp:lastModifiedBy>
  <cp:revision>16</cp:revision>
  <dcterms:created xsi:type="dcterms:W3CDTF">2015-05-03T10:02:33Z</dcterms:created>
  <dcterms:modified xsi:type="dcterms:W3CDTF">2017-07-26T17:37:41Z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500411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